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0"/>
  </p:notesMasterIdLst>
  <p:sldIdLst>
    <p:sldId id="256" r:id="rId2"/>
    <p:sldId id="258" r:id="rId3"/>
    <p:sldId id="260" r:id="rId4"/>
    <p:sldId id="259" r:id="rId5"/>
    <p:sldId id="261" r:id="rId6"/>
    <p:sldId id="257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82361" autoAdjust="0"/>
  </p:normalViewPr>
  <p:slideViewPr>
    <p:cSldViewPr snapToGrid="0">
      <p:cViewPr varScale="1">
        <p:scale>
          <a:sx n="33" d="100"/>
          <a:sy n="33" d="100"/>
        </p:scale>
        <p:origin x="4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D4F74-B9F3-4D01-ACBB-326348FC9EE7}" type="datetimeFigureOut">
              <a:rPr lang="nl-NL" smtClean="0"/>
              <a:t>15-6-2021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D5B53-4DE4-45A4-AC32-D549338F8B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79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5B53-4DE4-45A4-AC32-D549338F8B9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149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5B53-4DE4-45A4-AC32-D549338F8B9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314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5B53-4DE4-45A4-AC32-D549338F8B9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05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1CCC9-992E-4161-A9CA-37C69BFCC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Fatphobia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dietculture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3EA31B0-558A-4F4B-8C86-7048AFB905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19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9B2852B4-1D11-47C7-87B9-8A190C4B8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0276" y="804334"/>
            <a:ext cx="5931448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9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Afbeelding met tekst&#10;&#10;Automatisch gegenereerde beschrijving">
            <a:extLst>
              <a:ext uri="{FF2B5EF4-FFF2-40B4-BE49-F238E27FC236}">
                <a16:creationId xmlns:a16="http://schemas.microsoft.com/office/drawing/2014/main" id="{01C84461-6C9A-4434-908E-54DE32AC4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9925" y="804334"/>
            <a:ext cx="9332150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2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281D58E9-9874-4962-B138-7CE27B5FB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5926" y="804334"/>
            <a:ext cx="3740148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1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D9F421A6-DCBD-4194-A172-B1CEBBB88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082" y="804334"/>
            <a:ext cx="9811836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7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439C4A71-4B25-47FB-A45F-CFAEAC678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3248" y="804334"/>
            <a:ext cx="6305504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1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D9ABAD3D-CD18-4F97-BA6D-BB59CA488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751" y="804334"/>
            <a:ext cx="5768497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983ABA22-7DD7-4C98-8A95-55A042990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7114" y="804334"/>
            <a:ext cx="5397771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63948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TM10001115[[fn=Pakket]]</Template>
  <TotalTime>23</TotalTime>
  <Words>6</Words>
  <Application>Microsoft Office PowerPoint</Application>
  <PresentationFormat>Breedbeeld</PresentationFormat>
  <Paragraphs>4</Paragraphs>
  <Slides>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Pakket</vt:lpstr>
      <vt:lpstr>Fatphobia and dietculture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Fatphobia and dietculture</dc:title>
  <dc:creator>Camic, Dzenana</dc:creator>
  <cp:lastModifiedBy>Camic, Dzenana</cp:lastModifiedBy>
  <cp:revision>4</cp:revision>
  <dcterms:created xsi:type="dcterms:W3CDTF">2021-06-10T14:43:22Z</dcterms:created>
  <dcterms:modified xsi:type="dcterms:W3CDTF">2021-06-15T07:38:03Z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5030db-5b96-4a80-bef5-9bbf300e0d2e_Enabled">
    <vt:lpwstr>true</vt:lpwstr>
  </property>
  <property fmtid="{D5CDD505-2E9C-101B-9397-08002B2CF9AE}" pid="3" name="MSIP_Label_415030db-5b96-4a80-bef5-9bbf300e0d2e_SetDate">
    <vt:lpwstr>2021-06-10T14:43:23Z</vt:lpwstr>
  </property>
  <property fmtid="{D5CDD505-2E9C-101B-9397-08002B2CF9AE}" pid="4" name="MSIP_Label_415030db-5b96-4a80-bef5-9bbf300e0d2e_Method">
    <vt:lpwstr>Standard</vt:lpwstr>
  </property>
  <property fmtid="{D5CDD505-2E9C-101B-9397-08002B2CF9AE}" pid="5" name="MSIP_Label_415030db-5b96-4a80-bef5-9bbf300e0d2e_Name">
    <vt:lpwstr>General</vt:lpwstr>
  </property>
  <property fmtid="{D5CDD505-2E9C-101B-9397-08002B2CF9AE}" pid="6" name="MSIP_Label_415030db-5b96-4a80-bef5-9bbf300e0d2e_SiteId">
    <vt:lpwstr>9e9002aa-e50e-44b8-bb7a-021d21198024</vt:lpwstr>
  </property>
  <property fmtid="{D5CDD505-2E9C-101B-9397-08002B2CF9AE}" pid="7" name="MSIP_Label_415030db-5b96-4a80-bef5-9bbf300e0d2e_ActionId">
    <vt:lpwstr>fcd949bb-9d56-46a4-83d4-fa4b768ff57b</vt:lpwstr>
  </property>
  <property fmtid="{D5CDD505-2E9C-101B-9397-08002B2CF9AE}" pid="8" name="MSIP_Label_415030db-5b96-4a80-bef5-9bbf300e0d2e_ContentBits">
    <vt:lpwstr>0</vt:lpwstr>
  </property>
</Properties>
</file>